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81AD0C-C33B-8054-7FB8-2532000D0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52A02C-5A23-2AD4-0848-C74D68389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E57EAE0-E6E8-BCAF-9162-0A301657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8694E6B-D0EA-770F-4D54-E40D554F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4FF4E8-CC04-FFE1-6BA5-089DB3F3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477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A009D-F861-1AAA-E6E7-1B745EB7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9E68348-59E6-D7DB-36E0-E3C8C8A0B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F550468-B07D-6942-7986-EDDBABC1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BFDD33-4B28-FABA-D26E-5F243A97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1439CD-522D-E2A4-96A6-9BE9F5DC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198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FBEBBA9-8DA9-A62A-D8A3-D2D721CB6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43765A9-301A-0CE8-5E0E-C95A9671A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8DF090-381A-79B3-43E4-9D6DDF47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D5271E2-1CB9-42D3-AF3F-563EFAAC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30B92DC-E313-2DB1-B007-285B08D4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94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64E1C5-D79F-D79C-A78D-F2D1FE0A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E3003-F3AD-7499-49C8-156649F9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B435CA5-B42C-7D83-348E-3FB096A1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6ECDC3-3E9E-B0F2-6A25-7AAC5C1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FEE53A-C35D-1EDA-1660-7F9C76F3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06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15825C-1FC2-15DA-1CAC-E71B8B02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8CFA301-2214-8140-17CD-09268F23E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972CCF-4E93-84CF-F75D-BCC09D4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65EAB4-C2CE-0CE2-6686-76CF0AAB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D3198C-3B0F-540B-341C-A32B5223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22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51259C-50E3-8A17-CA9A-7020EB7F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2F5158-ECCA-5FDE-E1F3-4613EFAFF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FB7851B-D9A0-8BD0-9C6C-5F6CA8FA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3529105-E5BF-8EC8-122C-1F8F47C6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1EED76D-A75A-919C-3D1F-3EB39B7C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70F0F72-D139-C1AF-4C8F-FC582994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142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FD19E2-EB81-7734-CB7E-3505C341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1430D31-E1CE-7A1D-89B7-81293DA8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53A8F10-234B-99C8-A623-D1351470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83B500F-460E-C5EF-84B8-9688D4E42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688DB32-B818-28CA-49C5-4FFF82C81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E581D17-5F3E-7035-4B5C-8A7000C0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D9E02F1-4970-113D-E606-3FB64056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1230B6D-97D8-3A87-3047-0C06D140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228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AB3BBA-6998-0624-37EC-5F84264A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0AB5E3B-579E-FD6B-2F54-91E4B657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10B386F-D20D-51F0-FF7A-DFDE7335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FD2E930-F7A5-9D65-2941-8724FFFE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356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ACD1E8C-3EAA-A0A0-82F4-73CFB53C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494A6EE-38E6-469B-F7C0-EC7E9D27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1AB3B25-DB89-BB18-3DE4-7AE8A3A7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305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11D043-9D8E-8F9D-3793-3FAB3834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362C3F-1049-37CF-B228-222AFBE9D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5043015-9F4C-9539-BE7E-2319C78A8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30A417D-751B-49A5-7EEB-B82AB0D0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946BBA7-6EEC-484D-0321-0214A8CA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73F25D9-D6A6-722B-507B-8EAD5304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2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A6D78F-B402-273D-28D3-30FB1655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1734B86-0330-9FA0-902B-37B53217D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71A342E-AF00-F187-61A9-6101D89CB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BC07444-44D4-74A1-6E94-AF61EF01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C267BC1-EA85-D357-3C80-5E54FA27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59578E-89C6-7759-9D5C-BB7C2048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91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160CC31-5AC3-123C-19E5-32472A75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DC96C5C-FFB5-B570-9F65-80A95B68E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007330F-0E9F-4A81-DD08-37223CEBF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C8CDD-A8F6-4DDE-9E3B-4AA81824FF6F}" type="datetimeFigureOut">
              <a:rPr lang="tr-TR" smtClean="0"/>
              <a:t>4.07.2023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F92EB2-2F02-B994-869D-B893E1F22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2FECD44-1541-5FD0-261D-B1DF5764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909B-4F2A-46B9-B0A2-DFB2C4BC3E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141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E9B826D-E503-2DE4-05D2-E35F5423D0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629"/>
            <a:ext cx="12192000" cy="54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4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6B82CAA-9DB2-CB3B-5FCC-781B01BAF6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319"/>
            <a:ext cx="12192000" cy="53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D1B0AD-4EDC-C4E6-69E5-EFAF54696C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07"/>
            <a:ext cx="12192000" cy="504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4435C1D-FF6A-2F71-9A62-63DA6B8E1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86"/>
            <a:ext cx="12192000" cy="51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D2FD1E-C777-076F-01C2-7116D7D78E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40"/>
            <a:ext cx="12192000" cy="49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8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DECBF83-480E-CD94-2E8E-FF3334CA33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139"/>
            <a:ext cx="12192000" cy="51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E3AAD76-EB9E-ADC7-94C3-8116C7F6D0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661"/>
            <a:ext cx="12192000" cy="52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FDA6D6-4BDA-CF29-1F3C-1EA89FA08A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210"/>
            <a:ext cx="12192000" cy="53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3C1D78-65D0-31D3-B377-6E4155A9E3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597"/>
            <a:ext cx="12192000" cy="52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7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7CFD3C-4BD3-C4AC-587D-3CCBEAE6D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565"/>
            <a:ext cx="12192000" cy="53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9977E3-A8C1-B088-DEDC-B48BCCD656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065"/>
            <a:ext cx="12192000" cy="50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9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889C5B6-BAC0-A602-0C2D-516B3084CD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891"/>
            <a:ext cx="12192000" cy="52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9CF0E79-35ED-5044-BEEF-FA9A249014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517"/>
            <a:ext cx="12192000" cy="54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4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486882C-29D5-E23D-9A8C-96815CC679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54"/>
            <a:ext cx="12192000" cy="49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21B27C3-64F0-F120-F24E-7CC9451492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117"/>
            <a:ext cx="12192000" cy="513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A08264-ABE1-DF67-71C2-F26C215822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945"/>
            <a:ext cx="12192000" cy="54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D57F4B8-5244-4DC2-4CF8-C969ACBF32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647"/>
            <a:ext cx="12192000" cy="49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0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1BB6ED-21FF-7449-5506-3786E8FEB8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436"/>
            <a:ext cx="12192000" cy="49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1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0CB9D93-4739-953D-FA54-0938E74821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202"/>
            <a:ext cx="12192000" cy="56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26FCCA-DA0D-4DDB-2B78-C65848D010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712"/>
            <a:ext cx="12192000" cy="54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4D83C3B-A4CA-D22E-D918-F3D3FFA5BD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716"/>
            <a:ext cx="12192000" cy="54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9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D98EBB9-9286-39BD-DD9B-622ED9AC24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162"/>
            <a:ext cx="12192000" cy="5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68291D0-B373-FB69-C6E0-5CC42A1EBB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840"/>
            <a:ext cx="12192000" cy="52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1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8FD9A5-0F32-30A2-DA8A-3693CCFF58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296"/>
            <a:ext cx="12192000" cy="52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8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729A55-0F6D-249E-8B62-17ED3EB483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03"/>
            <a:ext cx="12192000" cy="51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06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48AA378-D8F2-7130-904B-9F66C5EC10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298"/>
            <a:ext cx="12192000" cy="49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8CF52E-52E2-E5F3-3921-94676394C2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033"/>
            <a:ext cx="12192000" cy="49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099630F-85FC-AFF3-8106-0323C68000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468"/>
            <a:ext cx="12192000" cy="57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31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90FC40-B250-FEB9-772F-DDF9295125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528"/>
            <a:ext cx="12192000" cy="52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FC9516B-DD55-505D-6079-2DA21602B2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764"/>
            <a:ext cx="12192000" cy="523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DBE6218-5956-E720-6613-43F711DA24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176"/>
            <a:ext cx="12192000" cy="58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7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428986-A24D-C889-4612-5C5659BF02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48"/>
            <a:ext cx="12192000" cy="51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4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30A43EC-AB5F-8160-2986-2EB75E48F1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545"/>
            <a:ext cx="12192000" cy="5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6E971F5-F3D0-98CF-4A18-642CD5CF99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766"/>
            <a:ext cx="12192000" cy="49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7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BF50AA4-FDB9-8CC7-D7A8-64B31E4B19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85"/>
            <a:ext cx="12192000" cy="51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2502756-C75D-4341-ECD0-AA4CACEB2E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36"/>
            <a:ext cx="12192000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5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5AAFA64-785B-A2E4-A91B-BEFFBCBFC7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869"/>
            <a:ext cx="12192000" cy="54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54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59C4FBD-D9A2-D840-8DF2-67FDD6BFD5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700"/>
            <a:ext cx="12192000" cy="51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229ED10-6935-6BE3-8FCC-78732F0AC8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247"/>
            <a:ext cx="12192000" cy="52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6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DC63557-33A5-21E2-757C-879775B9A2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921"/>
            <a:ext cx="12192000" cy="55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5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81DD2BA-4EFE-2808-218E-A445B7B44D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31"/>
            <a:ext cx="12192000" cy="64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2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B59B810-BEF7-383C-30AC-CDC70BD479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281"/>
            <a:ext cx="12192000" cy="53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5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03B2BC0-B8E7-E1BB-1EC0-8C7EF18163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625"/>
            <a:ext cx="12192000" cy="55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9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FD4AE26-A20E-5FEF-33DF-91782DAB4D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505"/>
            <a:ext cx="12192000" cy="51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17F3E8-6FFB-F448-FE91-1249F81F27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461"/>
            <a:ext cx="12192000" cy="49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91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56BB10-0D65-471A-0055-93B11A4EF6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980"/>
            <a:ext cx="12192000" cy="5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7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37E5D33-6C2B-6204-77B7-C0D6D271B8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269"/>
            <a:ext cx="12192000" cy="52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8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EC4F422-5DB6-B5BC-9237-BE68EABAFC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640"/>
            <a:ext cx="12192000" cy="57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9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71286A-1855-8DE2-3D26-616C5B0F16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030"/>
            <a:ext cx="12192000" cy="52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1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5BC7839-04B5-A5C4-8C14-2487162ECA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545"/>
            <a:ext cx="12192000" cy="57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35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3CEF86-D6E3-B05C-82EA-92D0CB48C5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372"/>
            <a:ext cx="12192000" cy="52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63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319088-FAC5-3557-35FB-64749A5165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87"/>
            <a:ext cx="12192000" cy="66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09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4822E9-F9A4-A405-AFB5-F7016CE043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35"/>
            <a:ext cx="12192000" cy="50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0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E911618-596C-0B9D-5C40-6D99E7A90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541"/>
            <a:ext cx="12192000" cy="51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01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04D4A7F-13A8-AE91-588D-AD79C8638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215"/>
            <a:ext cx="12192000" cy="52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9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9D9406D-E4F0-4566-6A3E-E9FE175A2B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957"/>
            <a:ext cx="12192000" cy="51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3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2CB2EF-1CA1-9591-F548-B5BB3FBC38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528"/>
            <a:ext cx="12192000" cy="52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99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66E3215-8C73-8120-42A9-BD62770287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15"/>
            <a:ext cx="12192000" cy="56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3CC468-6D99-E6BD-C250-5578A80256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286"/>
            <a:ext cx="12192000" cy="49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99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D5607C-6A12-4118-B274-C4707E9FFB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709"/>
            <a:ext cx="12192000" cy="52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6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BE51B6E-406D-4146-F005-59632FED6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029"/>
            <a:ext cx="12192000" cy="59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0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6620A4-59CB-A0C3-A9AF-A408E336B1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952"/>
            <a:ext cx="12192000" cy="51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42F520-C3B8-A411-1B9E-1F291FAFBB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451"/>
            <a:ext cx="12192000" cy="53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E2011A6-67EE-094F-7BF6-F490A644D7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924"/>
            <a:ext cx="12192000" cy="49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A7B76DA-E3D5-C694-B21F-10A4885228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359"/>
            <a:ext cx="12192000" cy="49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8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Office PowerPoint</Application>
  <PresentationFormat>Geniş ekran</PresentationFormat>
  <Paragraphs>0</Paragraphs>
  <Slides>65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Bu Bilgisayar</dc:creator>
  <cp:lastModifiedBy>Bu Bilgisayar</cp:lastModifiedBy>
  <cp:revision>5</cp:revision>
  <dcterms:created xsi:type="dcterms:W3CDTF">2023-07-04T09:50:41Z</dcterms:created>
  <dcterms:modified xsi:type="dcterms:W3CDTF">2023-07-04T12:37:37Z</dcterms:modified>
</cp:coreProperties>
</file>